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DFDB-A956-456E-926B-AB873FA23BD2}" type="datetimeFigureOut">
              <a:rPr lang="tr-TR" smtClean="0"/>
              <a:t>07.11.2016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Dikdörtgen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Oval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94FBA06-DBD8-4B5F-81F3-7FCD86DDFABB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DFDB-A956-456E-926B-AB873FA23BD2}" type="datetimeFigureOut">
              <a:rPr lang="tr-TR" smtClean="0"/>
              <a:t>07.11.2016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BA06-DBD8-4B5F-81F3-7FCD86DDFABB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Dikdörtgen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Oval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94FBA06-DBD8-4B5F-81F3-7FCD86DDFABB}" type="slidenum">
              <a:rPr lang="tr-TR" smtClean="0"/>
              <a:t>‹#›</a:t>
            </a:fld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DFDB-A956-456E-926B-AB873FA23BD2}" type="datetimeFigureOut">
              <a:rPr lang="tr-TR" smtClean="0"/>
              <a:t>07.11.2016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DFDB-A956-456E-926B-AB873FA23BD2}" type="datetimeFigureOut">
              <a:rPr lang="tr-TR" smtClean="0"/>
              <a:t>07.11.2016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94FBA06-DBD8-4B5F-81F3-7FCD86DDFABB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Dikdörtgen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Dikdörtgen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DFDB-A956-456E-926B-AB873FA23BD2}" type="datetimeFigureOut">
              <a:rPr lang="tr-TR" smtClean="0"/>
              <a:t>07.11.2016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Oval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Oval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94FBA06-DBD8-4B5F-81F3-7FCD86DDFABB}" type="slidenum">
              <a:rPr lang="tr-TR" smtClean="0"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5ACDFDB-A956-456E-926B-AB873FA23BD2}" type="datetimeFigureOut">
              <a:rPr lang="tr-TR" smtClean="0"/>
              <a:t>07.11.2016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BA06-DBD8-4B5F-81F3-7FCD86DDFABB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İçerik Yer Tutucusu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Dikdörtgen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DFDB-A956-456E-926B-AB873FA23BD2}" type="datetimeFigureOut">
              <a:rPr lang="tr-TR" smtClean="0"/>
              <a:t>07.11.2016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İçerik Yer Tutucusu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25 İçerik Yer Tutucusu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Oval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Oval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94FBA06-DBD8-4B5F-81F3-7FCD86DDFABB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22 Başlık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DFDB-A956-456E-926B-AB873FA23BD2}" type="datetimeFigureOut">
              <a:rPr lang="tr-TR" smtClean="0"/>
              <a:t>07.11.2016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94FBA06-DBD8-4B5F-81F3-7FCD86DDFAB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Dikdörtgen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DFDB-A956-456E-926B-AB873FA23BD2}" type="datetimeFigureOut">
              <a:rPr lang="tr-TR" smtClean="0"/>
              <a:t>07.11.2016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94FBA06-DBD8-4B5F-81F3-7FCD86DDFAB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Dikdörtgen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İçerik Yer Tutucusu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Oval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Oval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94FBA06-DBD8-4B5F-81F3-7FCD86DDFABB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20 Dikdörtgen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DFDB-A956-456E-926B-AB873FA23BD2}" type="datetimeFigureOut">
              <a:rPr lang="tr-TR" smtClean="0"/>
              <a:t>07.11.2016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Düz Bağlayıcı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Dikdörtgen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Oval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94FBA06-DBD8-4B5F-81F3-7FCD86DDFABB}" type="slidenum">
              <a:rPr lang="tr-TR" smtClean="0"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21 Dikdörtgen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5ACDFDB-A956-456E-926B-AB873FA23BD2}" type="datetimeFigureOut">
              <a:rPr lang="tr-TR" smtClean="0"/>
              <a:t>07.11.2016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Dikdörtgen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5ACDFDB-A956-456E-926B-AB873FA23BD2}" type="datetimeFigureOut">
              <a:rPr lang="tr-TR" smtClean="0"/>
              <a:t>07.11.2016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Oval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94FBA06-DBD8-4B5F-81F3-7FCD86DDFABB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tr-TR" sz="3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SUNU DEĞERLENDİRME KRİTERLERİ</a:t>
            </a:r>
            <a:endParaRPr lang="tr-TR" sz="34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>
          <a:xfrm>
            <a:off x="301752" y="1428736"/>
            <a:ext cx="8503920" cy="4670312"/>
          </a:xfrm>
          <a:ln>
            <a:solidFill>
              <a:schemeClr val="tx1">
                <a:lumMod val="85000"/>
                <a:lumOff val="15000"/>
              </a:schemeClr>
            </a:solidFill>
          </a:ln>
          <a:effectLst>
            <a:innerShdw blurRad="215900" dist="50800" dir="12300000">
              <a:prstClr val="black">
                <a:alpha val="50000"/>
              </a:prstClr>
            </a:inn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624078" indent="-514350">
              <a:buFont typeface="Wingdings" pitchFamily="2" charset="2"/>
              <a:buChar char="Ø"/>
            </a:pPr>
            <a:r>
              <a:rPr lang="tr-TR" sz="2500" dirty="0" smtClean="0"/>
              <a:t>Slayt renkleri ve tasarımı uyumlu olmalı (3p)</a:t>
            </a:r>
          </a:p>
          <a:p>
            <a:pPr marL="624078" indent="-514350">
              <a:buFont typeface="Wingdings" pitchFamily="2" charset="2"/>
              <a:buChar char="Ø"/>
            </a:pPr>
            <a:r>
              <a:rPr lang="tr-TR" sz="2500" dirty="0" smtClean="0"/>
              <a:t>Başlıklar aynı boyut olmalı</a:t>
            </a:r>
            <a:r>
              <a:rPr lang="tr-TR" sz="2500" dirty="0" smtClean="0"/>
              <a:t> (3p)</a:t>
            </a:r>
            <a:endParaRPr lang="tr-TR" sz="2500" dirty="0" smtClean="0"/>
          </a:p>
          <a:p>
            <a:pPr marL="624078" indent="-514350">
              <a:buFont typeface="Wingdings" pitchFamily="2" charset="2"/>
              <a:buChar char="Ø"/>
            </a:pPr>
            <a:r>
              <a:rPr lang="tr-TR" sz="2500" dirty="0" smtClean="0"/>
              <a:t>Yazı içerikleri aynı boyut olmalı ve 8 satırdan fazla olmamalı </a:t>
            </a:r>
            <a:r>
              <a:rPr lang="tr-TR" sz="2500" dirty="0" smtClean="0"/>
              <a:t>(3p)</a:t>
            </a:r>
            <a:endParaRPr lang="tr-TR" sz="2500" dirty="0" smtClean="0"/>
          </a:p>
          <a:p>
            <a:pPr marL="624078" indent="-514350">
              <a:buFont typeface="Wingdings" pitchFamily="2" charset="2"/>
              <a:buChar char="Ø"/>
            </a:pPr>
            <a:r>
              <a:rPr lang="tr-TR" sz="2500" dirty="0" smtClean="0"/>
              <a:t>İçerik çok büyük veya çok küçük olmamalı</a:t>
            </a:r>
            <a:r>
              <a:rPr lang="tr-TR" sz="2500" dirty="0" smtClean="0"/>
              <a:t> (3p)</a:t>
            </a:r>
            <a:endParaRPr lang="tr-TR" sz="2500" dirty="0" smtClean="0"/>
          </a:p>
          <a:p>
            <a:pPr marL="624078" indent="-514350">
              <a:buFont typeface="Wingdings" pitchFamily="2" charset="2"/>
              <a:buChar char="Ø"/>
            </a:pPr>
            <a:r>
              <a:rPr lang="tr-TR" sz="2500" dirty="0" smtClean="0"/>
              <a:t>Sayfa numaraları kullanılmalı</a:t>
            </a:r>
            <a:r>
              <a:rPr lang="tr-TR" sz="2500" dirty="0" smtClean="0"/>
              <a:t> (3p)</a:t>
            </a:r>
            <a:endParaRPr lang="tr-TR" sz="2500" dirty="0" smtClean="0"/>
          </a:p>
          <a:p>
            <a:pPr marL="624078" indent="-514350">
              <a:buFont typeface="Wingdings" pitchFamily="2" charset="2"/>
              <a:buChar char="Ø"/>
            </a:pPr>
            <a:r>
              <a:rPr lang="tr-TR" sz="2500" dirty="0" smtClean="0"/>
              <a:t>Başlangıç sayfası kullanılmalı</a:t>
            </a:r>
            <a:r>
              <a:rPr lang="tr-TR" sz="2500" dirty="0" smtClean="0"/>
              <a:t> (3p)</a:t>
            </a:r>
            <a:endParaRPr lang="tr-TR" sz="2500" dirty="0" smtClean="0"/>
          </a:p>
          <a:p>
            <a:pPr marL="624078" indent="-514350">
              <a:buFont typeface="Wingdings" pitchFamily="2" charset="2"/>
              <a:buChar char="Ø"/>
            </a:pPr>
            <a:r>
              <a:rPr lang="tr-TR" sz="2500" dirty="0" smtClean="0"/>
              <a:t>Bitiş </a:t>
            </a:r>
            <a:r>
              <a:rPr lang="tr-TR" sz="2500" dirty="0" err="1" smtClean="0"/>
              <a:t>slaytı</a:t>
            </a:r>
            <a:r>
              <a:rPr lang="tr-TR" sz="2500" dirty="0" smtClean="0"/>
              <a:t> kullanılmalı</a:t>
            </a:r>
            <a:r>
              <a:rPr lang="tr-TR" sz="2500" dirty="0" smtClean="0"/>
              <a:t> (3p)</a:t>
            </a:r>
            <a:endParaRPr lang="tr-TR" sz="2500" dirty="0" smtClean="0"/>
          </a:p>
          <a:p>
            <a:pPr marL="624078" indent="-514350">
              <a:buFont typeface="Wingdings" pitchFamily="2" charset="2"/>
              <a:buChar char="Ø"/>
            </a:pPr>
            <a:r>
              <a:rPr lang="tr-TR" sz="2500" dirty="0" smtClean="0"/>
              <a:t>Konuyla alakalı resimler kullanılmalı</a:t>
            </a:r>
            <a:r>
              <a:rPr lang="tr-TR" sz="2500" dirty="0" smtClean="0"/>
              <a:t> (3p)</a:t>
            </a:r>
            <a:endParaRPr lang="tr-TR" sz="2500" dirty="0" smtClean="0"/>
          </a:p>
          <a:p>
            <a:pPr marL="624078" indent="-514350">
              <a:buFont typeface="Wingdings" pitchFamily="2" charset="2"/>
              <a:buChar char="Ø"/>
            </a:pPr>
            <a:r>
              <a:rPr lang="tr-TR" sz="2500" dirty="0" smtClean="0"/>
              <a:t>Resimler ve içeriklerin bir düzeni bulunmalı</a:t>
            </a:r>
            <a:r>
              <a:rPr lang="tr-TR" sz="2500" dirty="0" smtClean="0"/>
              <a:t> (3p)</a:t>
            </a:r>
            <a:endParaRPr lang="tr-TR" sz="2500" dirty="0" smtClean="0"/>
          </a:p>
          <a:p>
            <a:pPr marL="624078" indent="-514350">
              <a:buFont typeface="Wingdings" pitchFamily="2" charset="2"/>
              <a:buChar char="Ø"/>
            </a:pPr>
            <a:r>
              <a:rPr lang="tr-TR" sz="2500" dirty="0" smtClean="0"/>
              <a:t>Dört renkten fazla renk kullanılmamalı</a:t>
            </a:r>
            <a:r>
              <a:rPr lang="tr-TR" sz="2500" dirty="0" smtClean="0"/>
              <a:t> (3p)</a:t>
            </a:r>
            <a:endParaRPr lang="tr-TR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55</TotalTime>
  <Words>84</Words>
  <Application>Microsoft Office PowerPoint</Application>
  <PresentationFormat>Ekran Gösterisi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Kent</vt:lpstr>
      <vt:lpstr>SUNU DEĞERLENDİRME KRİTERLERİ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SUNU DEĞERLENDİRME KRİTERLERİ</dc:title>
  <dc:creator>eyup</dc:creator>
  <cp:lastModifiedBy>eyup</cp:lastModifiedBy>
  <cp:revision>4</cp:revision>
  <dcterms:created xsi:type="dcterms:W3CDTF">2016-11-07T16:42:42Z</dcterms:created>
  <dcterms:modified xsi:type="dcterms:W3CDTF">2016-11-07T17:38:10Z</dcterms:modified>
</cp:coreProperties>
</file>